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73EA6-FC5E-4073-8CB4-0F1FD3F3B2BB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86E18-16AA-4E82-8FE9-E54130A2BA7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hu-HU" sz="8000" b="1" dirty="0" smtClean="0"/>
              <a:t>A billentyűzet</a:t>
            </a:r>
            <a:endParaRPr lang="hu-HU" sz="8000" dirty="0"/>
          </a:p>
        </p:txBody>
      </p:sp>
      <p:pic>
        <p:nvPicPr>
          <p:cNvPr id="20482" name="Picture 2" descr="http://informatika.gtportal.eu/oldalak/billentyuzet/kepek/bill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60037"/>
            <a:ext cx="7704856" cy="4622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Numerikus billentyűk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numerikus billentyűket a billentyűzet jobb oldalán találhatjuk. Itt megtalálhatóak az összes számjegy, és matematikai alapműveletek (összeadás, osztás, szorzás, kivonás) jelei is. A billentyűknek csak akkor ez a jelentésük, ha lenyomjuk egyszer a </a:t>
            </a:r>
            <a:r>
              <a:rPr lang="hu-HU" dirty="0" err="1" smtClean="0"/>
              <a:t>Num</a:t>
            </a:r>
            <a:r>
              <a:rPr lang="hu-HU" dirty="0" smtClean="0"/>
              <a:t> </a:t>
            </a:r>
            <a:r>
              <a:rPr lang="hu-HU" dirty="0" err="1" smtClean="0"/>
              <a:t>Lock</a:t>
            </a:r>
            <a:r>
              <a:rPr lang="hu-HU" dirty="0" smtClean="0"/>
              <a:t> billentyűt és világít az ennek megfelelő LED a billentyűzeten. Ellenkező esetben kurzorvezérlő billentyűként működik.</a:t>
            </a:r>
            <a:endParaRPr lang="hu-HU" dirty="0"/>
          </a:p>
        </p:txBody>
      </p:sp>
      <p:pic>
        <p:nvPicPr>
          <p:cNvPr id="1026" name="Picture 2" descr="http://informatika.gtportal.eu/oldalak/billentyuzet/kepek/NumBi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5" y="1752029"/>
            <a:ext cx="5436096" cy="5105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Funkció billentyűk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billentyűzeten a legfelső sorban van 12db F betűvel kezdődő billentyű. (F1, F2, ... F12) Ezeket nevezzük funkcióbillentyűknek. </a:t>
            </a:r>
            <a:br>
              <a:rPr lang="hu-HU" dirty="0" smtClean="0"/>
            </a:br>
            <a:r>
              <a:rPr lang="hu-HU" dirty="0" smtClean="0"/>
              <a:t>Mindig az éppen működő program határozza meg azt a funkciót(feladatot), ami teljesül, ha lenyomjuk a billentyűt. </a:t>
            </a:r>
          </a:p>
        </p:txBody>
      </p:sp>
      <p:pic>
        <p:nvPicPr>
          <p:cNvPr id="23554" name="Picture 2" descr="http://informatika.gtportal.eu/oldalak/billentyuzet/kepek/funkcioBi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5013176"/>
            <a:ext cx="898938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 billentyűzetről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billentyűzet a számítógép szabványos beviteli eszköze. / Beviteli periféria. </a:t>
            </a:r>
          </a:p>
          <a:p>
            <a:r>
              <a:rPr lang="hu-HU" dirty="0" smtClean="0"/>
              <a:t>Feladata, hogy adatokat, illetve utasításokat, parancsokat vigyünk be a számítógépbe. </a:t>
            </a:r>
            <a:br>
              <a:rPr lang="hu-HU" dirty="0" smtClean="0"/>
            </a:br>
            <a:r>
              <a:rPr lang="hu-HU" sz="2200" i="1" dirty="0" smtClean="0"/>
              <a:t>Angol neve: </a:t>
            </a:r>
            <a:r>
              <a:rPr lang="hu-HU" sz="2200" i="1" dirty="0" err="1" smtClean="0"/>
              <a:t>keyboard</a:t>
            </a:r>
            <a:r>
              <a:rPr lang="hu-HU" sz="2200" i="1" dirty="0" smtClean="0"/>
              <a:t>, ritkábban, de nevezzük még klaviatúrának és tasztatúrának is. </a:t>
            </a:r>
          </a:p>
          <a:p>
            <a:r>
              <a:rPr lang="hu-HU" dirty="0" smtClean="0"/>
              <a:t>A billentyűzet PS/2 vagy USB csatlakozóval, vagy </a:t>
            </a:r>
            <a:r>
              <a:rPr lang="hu-HU" dirty="0" err="1" smtClean="0"/>
              <a:t>bluetooth-on</a:t>
            </a:r>
            <a:r>
              <a:rPr lang="hu-HU" dirty="0" smtClean="0"/>
              <a:t>, esetleg </a:t>
            </a:r>
            <a:r>
              <a:rPr lang="hu-HU" dirty="0" err="1" smtClean="0"/>
              <a:t>wifi-n</a:t>
            </a:r>
            <a:r>
              <a:rPr lang="hu-HU" dirty="0" smtClean="0"/>
              <a:t> keresztül csatlakozik a számítógéphez. </a:t>
            </a:r>
            <a:endParaRPr lang="hu-HU" dirty="0"/>
          </a:p>
        </p:txBody>
      </p:sp>
      <p:pic>
        <p:nvPicPr>
          <p:cNvPr id="18434" name="Picture 2" descr="https://encrypted-tbn1.gstatic.com/images?q=tbn:ANd9GcQv5fvijA9qGInrbNnMVI9uHfzk2ecbc6ugzcLgOpDicpZ4_-8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196752"/>
            <a:ext cx="3491880" cy="3491882"/>
          </a:xfrm>
          <a:prstGeom prst="rect">
            <a:avLst/>
          </a:prstGeom>
          <a:noFill/>
        </p:spPr>
      </p:pic>
      <p:pic>
        <p:nvPicPr>
          <p:cNvPr id="18436" name="Picture 4" descr="http://www.tferi.hu/cikkek/inputeszk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4644008" cy="30049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Billentyűk csoportosítás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billentyűzeten lévő billentyűket alapvetően 5 csoportba lehet osztani, 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alfanumerikus billentyűkre, </a:t>
            </a:r>
            <a:endParaRPr lang="hu-HU" dirty="0"/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vezérlő és a kurzorvezérlő billentyűkre,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jelentésmódosító billentyűkre,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numerikus billentyűkre, </a:t>
            </a:r>
          </a:p>
          <a:p>
            <a:pPr marL="514350" indent="-514350">
              <a:buFont typeface="+mj-lt"/>
              <a:buAutoNum type="arabicParenR"/>
            </a:pPr>
            <a:r>
              <a:rPr lang="hu-HU" dirty="0" smtClean="0"/>
              <a:t>funkcióbillentyűkre.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Alfanumerikus billentyűk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Az alfanumerikus billentyűk középen találhatóak. </a:t>
            </a:r>
            <a:endParaRPr lang="hu-HU" dirty="0"/>
          </a:p>
          <a:p>
            <a:r>
              <a:rPr lang="hu-HU" dirty="0" smtClean="0"/>
              <a:t>Itt vannak a betűk, számok, szóköz és az írásjelek.</a:t>
            </a:r>
          </a:p>
          <a:p>
            <a:r>
              <a:rPr lang="hu-HU" dirty="0" smtClean="0"/>
              <a:t>Az F és a J (illetve a numerikus részen az 5-ös) billentyűn a vakon gépelők számára kis dudor is található, hogy könnyebben azonosítsák(megtalálják). </a:t>
            </a:r>
            <a:endParaRPr lang="hu-HU" dirty="0"/>
          </a:p>
          <a:p>
            <a:r>
              <a:rPr lang="hu-HU" dirty="0" smtClean="0"/>
              <a:t>A billentyűk itt, a régi írógépeknek megfelelően helyezkednek el.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Vezérlő billentyűk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b="1" dirty="0" smtClean="0"/>
              <a:t>Enter </a:t>
            </a:r>
            <a:r>
              <a:rPr lang="hu-HU" dirty="0" smtClean="0"/>
              <a:t>- Ha lenyomjuk, akkor kezdi a számítógép a beírt parancsot végrehajtja. Szövegszerkesztő esetében, ha lenyomjuk, akkor új bekezdés keletkezik. </a:t>
            </a:r>
            <a:endParaRPr lang="hu-HU" dirty="0"/>
          </a:p>
          <a:p>
            <a:r>
              <a:rPr lang="hu-HU" b="1" dirty="0" err="1" smtClean="0"/>
              <a:t>Backspace</a:t>
            </a:r>
            <a:r>
              <a:rPr lang="hu-HU" b="1" dirty="0" smtClean="0"/>
              <a:t> </a:t>
            </a:r>
            <a:r>
              <a:rPr lang="hu-HU" dirty="0" smtClean="0"/>
              <a:t>(balra mutató nyíl): Ha lenyomjuk, akkor a kurzor törli a tőle balra álló karaktert. </a:t>
            </a:r>
            <a:endParaRPr lang="hu-HU" dirty="0"/>
          </a:p>
          <a:p>
            <a:r>
              <a:rPr lang="hu-HU" b="1" dirty="0" smtClean="0"/>
              <a:t>Tab</a:t>
            </a:r>
            <a:r>
              <a:rPr lang="hu-HU" dirty="0" smtClean="0"/>
              <a:t> - (tabulátor): Ha lenyomjuk, akkor a kurzor a beállítás szerint több karaktert ugrik. Internetböngészőben a mezők között válthatunk vele.</a:t>
            </a:r>
            <a:br>
              <a:rPr lang="hu-HU" dirty="0" smtClean="0"/>
            </a:br>
            <a:r>
              <a:rPr lang="hu-HU" dirty="0" smtClean="0"/>
              <a:t>Alt+Tab – Programok közötti váltás.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Vezérlő billentyűk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Autofit/>
          </a:bodyPr>
          <a:lstStyle/>
          <a:p>
            <a:r>
              <a:rPr lang="hu-HU" sz="2400" b="1" dirty="0" smtClean="0"/>
              <a:t>Del / </a:t>
            </a:r>
            <a:r>
              <a:rPr lang="hu-HU" sz="2400" b="1" dirty="0" err="1" smtClean="0"/>
              <a:t>Delete</a:t>
            </a:r>
            <a:r>
              <a:rPr lang="hu-HU" sz="2400" b="1" dirty="0" smtClean="0"/>
              <a:t> </a:t>
            </a:r>
            <a:r>
              <a:rPr lang="hu-HU" sz="2400" dirty="0" smtClean="0"/>
              <a:t>- Ha lenyomjuk, akkor a kurzor törli a tőle jobbra álló karaktert. </a:t>
            </a:r>
            <a:endParaRPr lang="hu-HU" sz="2400" dirty="0"/>
          </a:p>
          <a:p>
            <a:r>
              <a:rPr lang="hu-HU" sz="2400" b="1" dirty="0" err="1" smtClean="0"/>
              <a:t>Ins</a:t>
            </a:r>
            <a:r>
              <a:rPr lang="hu-HU" sz="2400" b="1" dirty="0" smtClean="0"/>
              <a:t> / </a:t>
            </a:r>
            <a:r>
              <a:rPr lang="hu-HU" sz="2400" b="1" dirty="0" err="1" smtClean="0"/>
              <a:t>Insert</a:t>
            </a:r>
            <a:r>
              <a:rPr lang="hu-HU" sz="2400" dirty="0" smtClean="0"/>
              <a:t> - Ez a billentyű a szövegbe való beszúrási vagy a szöveg felülírási mód között vált. </a:t>
            </a:r>
          </a:p>
          <a:p>
            <a:r>
              <a:rPr lang="hu-HU" sz="2400" b="1" dirty="0" smtClean="0"/>
              <a:t>ESC</a:t>
            </a:r>
            <a:r>
              <a:rPr lang="hu-HU" sz="2400" dirty="0" smtClean="0"/>
              <a:t> - (</a:t>
            </a:r>
            <a:r>
              <a:rPr lang="hu-HU" sz="2400" dirty="0" err="1" smtClean="0"/>
              <a:t>Escape</a:t>
            </a:r>
            <a:r>
              <a:rPr lang="hu-HU" sz="2400" dirty="0" smtClean="0"/>
              <a:t>)=menekülés, kilépés. Ha lenyomjuk az ESC gombot, akkor általában az éppen futó programfolyamat megáll. </a:t>
            </a:r>
            <a:endParaRPr lang="hu-HU" sz="2400" dirty="0"/>
          </a:p>
          <a:p>
            <a:r>
              <a:rPr lang="hu-HU" sz="2400" b="1" dirty="0" err="1" smtClean="0"/>
              <a:t>PrintScrn</a:t>
            </a:r>
            <a:r>
              <a:rPr lang="hu-HU" sz="2400" dirty="0" smtClean="0"/>
              <a:t> – (</a:t>
            </a:r>
            <a:r>
              <a:rPr lang="hu-HU" sz="2400" dirty="0" err="1" smtClean="0"/>
              <a:t>printscreen</a:t>
            </a:r>
            <a:r>
              <a:rPr lang="hu-HU" sz="2400" dirty="0" smtClean="0"/>
              <a:t>) Ha lenyomjuk, akkor a képernyő tartalma a vágólapra kerül, így le tudjuk másolni. </a:t>
            </a:r>
            <a:endParaRPr lang="hu-HU" sz="2400" dirty="0"/>
          </a:p>
          <a:p>
            <a:r>
              <a:rPr lang="hu-HU" sz="2400" b="1" dirty="0" err="1" smtClean="0"/>
              <a:t>Scroll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Lock</a:t>
            </a:r>
            <a:r>
              <a:rPr lang="hu-HU" sz="2400" dirty="0" smtClean="0"/>
              <a:t> – kapcsolóbillentyű, programfutást(programműködést) lehet vele megállítani. </a:t>
            </a:r>
            <a:endParaRPr lang="hu-HU" sz="2400" dirty="0"/>
          </a:p>
          <a:p>
            <a:r>
              <a:rPr lang="hu-HU" sz="2400" b="1" dirty="0" err="1" smtClean="0"/>
              <a:t>Pause</a:t>
            </a:r>
            <a:r>
              <a:rPr lang="hu-HU" sz="2400" b="1" dirty="0" smtClean="0"/>
              <a:t>/</a:t>
            </a:r>
            <a:r>
              <a:rPr lang="hu-HU" sz="2400" b="1" dirty="0" err="1" smtClean="0"/>
              <a:t>Break</a:t>
            </a:r>
            <a:r>
              <a:rPr lang="hu-HU" sz="2400" dirty="0" smtClean="0"/>
              <a:t> – egy elindított programot lehet vele ideiglenesen vagy véglegesen megállítani.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Vezérlő billentyűk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Home</a:t>
            </a:r>
            <a:r>
              <a:rPr lang="hu-HU" dirty="0" smtClean="0"/>
              <a:t> – Sor elejére ugrik</a:t>
            </a:r>
            <a:endParaRPr lang="hu-HU" dirty="0"/>
          </a:p>
          <a:p>
            <a:r>
              <a:rPr lang="hu-HU" b="1" dirty="0" smtClean="0"/>
              <a:t>End</a:t>
            </a:r>
            <a:r>
              <a:rPr lang="hu-HU" dirty="0" smtClean="0"/>
              <a:t> – Sor végére ugrik</a:t>
            </a:r>
            <a:endParaRPr lang="hu-HU" dirty="0"/>
          </a:p>
          <a:p>
            <a:r>
              <a:rPr lang="hu-HU" b="1" dirty="0" err="1" smtClean="0"/>
              <a:t>PgUp</a:t>
            </a:r>
            <a:r>
              <a:rPr lang="hu-HU" dirty="0" smtClean="0"/>
              <a:t> – (</a:t>
            </a:r>
            <a:r>
              <a:rPr lang="hu-HU" dirty="0" err="1" smtClean="0"/>
              <a:t>page</a:t>
            </a:r>
            <a:r>
              <a:rPr lang="hu-HU" dirty="0" smtClean="0"/>
              <a:t> </a:t>
            </a:r>
            <a:r>
              <a:rPr lang="hu-HU" dirty="0" err="1" smtClean="0"/>
              <a:t>up</a:t>
            </a:r>
            <a:r>
              <a:rPr lang="hu-HU" dirty="0" smtClean="0"/>
              <a:t>) felfele lapoz</a:t>
            </a:r>
            <a:endParaRPr lang="hu-HU" dirty="0"/>
          </a:p>
          <a:p>
            <a:r>
              <a:rPr lang="hu-HU" b="1" dirty="0" err="1" smtClean="0"/>
              <a:t>PgDn</a:t>
            </a:r>
            <a:r>
              <a:rPr lang="hu-HU" dirty="0" smtClean="0"/>
              <a:t> – (</a:t>
            </a:r>
            <a:r>
              <a:rPr lang="hu-HU" dirty="0" err="1" smtClean="0"/>
              <a:t>page</a:t>
            </a:r>
            <a:r>
              <a:rPr lang="hu-HU" dirty="0" smtClean="0"/>
              <a:t> down) lefelé lapoz</a:t>
            </a:r>
            <a:endParaRPr lang="hu-HU" dirty="0"/>
          </a:p>
          <a:p>
            <a:r>
              <a:rPr lang="hu-HU" b="1" dirty="0" smtClean="0"/>
              <a:t>Nyilak</a:t>
            </a:r>
            <a:r>
              <a:rPr lang="hu-HU" dirty="0" smtClean="0"/>
              <a:t> – a kurzort a jelölt </a:t>
            </a:r>
            <a:r>
              <a:rPr lang="hu-HU" smtClean="0"/>
              <a:t>irányba mozdítja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Jelentésmódosító billentyűk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Jelentésmódosító billentyűk megnyomásával vagy folyamatos nyomva tartásával megváltoztathatjuk a többi billentyű segítségével bevihető adatokat, utasításokat.</a:t>
            </a:r>
          </a:p>
          <a:p>
            <a:r>
              <a:rPr lang="hu-HU" dirty="0" err="1" smtClean="0"/>
              <a:t>pl</a:t>
            </a:r>
            <a:r>
              <a:rPr lang="hu-HU" dirty="0" smtClean="0"/>
              <a:t> a Shift és egy alfanumerikus billentyű együttes megnyomásakor elérhetjük az ABC nagybetűit, vagy a billentyűn lévő felső karaktert.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Jelentésmódosító billentyűk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r>
              <a:rPr lang="hu-HU" sz="2100" b="1" dirty="0" smtClean="0"/>
              <a:t>Shift</a:t>
            </a:r>
            <a:r>
              <a:rPr lang="hu-HU" sz="2100" dirty="0" smtClean="0"/>
              <a:t> – Váltóbillentyű. Ha betű billentyűvel együtt nyomjuk le akkor nagybetű lesz, pl. a-ból A lesz. Ha szám billentyűvel együtt nyomjuk le, akkor a billentyűn lévő felső jel jelenik meg, pl. 3-as esetén a + jel. </a:t>
            </a:r>
            <a:endParaRPr lang="hu-HU" sz="2100" dirty="0"/>
          </a:p>
          <a:p>
            <a:r>
              <a:rPr lang="hu-HU" sz="2100" b="1" dirty="0" err="1" smtClean="0"/>
              <a:t>Ctrl</a:t>
            </a:r>
            <a:r>
              <a:rPr lang="hu-HU" sz="2100" dirty="0" smtClean="0"/>
              <a:t> - (</a:t>
            </a:r>
            <a:r>
              <a:rPr lang="hu-HU" sz="2100" dirty="0" err="1" smtClean="0"/>
              <a:t>Control</a:t>
            </a:r>
            <a:r>
              <a:rPr lang="hu-HU" sz="2100" dirty="0" smtClean="0"/>
              <a:t>) ejtsd: Ha vele egyszerre más billentyűket is lenyomunk, akkor más-más parancsot végez el a számítógép. Pl. </a:t>
            </a:r>
            <a:r>
              <a:rPr lang="hu-HU" sz="2100" dirty="0" err="1" smtClean="0"/>
              <a:t>Ctrl</a:t>
            </a:r>
            <a:r>
              <a:rPr lang="hu-HU" sz="2100" dirty="0" smtClean="0"/>
              <a:t> x =a kijelölt objektumot kivágjuk és a vágólapra kerül.</a:t>
            </a:r>
          </a:p>
          <a:p>
            <a:r>
              <a:rPr lang="hu-HU" sz="2100" b="1" dirty="0" smtClean="0"/>
              <a:t>Alt</a:t>
            </a:r>
            <a:r>
              <a:rPr lang="hu-HU" sz="2100" dirty="0" smtClean="0"/>
              <a:t> – Segédbillentyű. Más billentyűkkel együtt lenyomva tudjuk utasítani a számítógépet különböző parancsok végrehajtására. Pl. Alt F= szövegszerkesztőben legördül a fájl menü. </a:t>
            </a:r>
          </a:p>
          <a:p>
            <a:r>
              <a:rPr lang="hu-HU" sz="2100" b="1" dirty="0" smtClean="0"/>
              <a:t>Alt Gr</a:t>
            </a:r>
            <a:r>
              <a:rPr lang="hu-HU" sz="2100" dirty="0" smtClean="0"/>
              <a:t> - Segédbillentyű. Más billentyűkkel együtt lenyomva megjelenik az adott billentyű jobb alsó sarkában lévő jel. </a:t>
            </a:r>
            <a:endParaRPr lang="hu-HU" sz="2100" dirty="0"/>
          </a:p>
          <a:p>
            <a:r>
              <a:rPr lang="hu-HU" sz="2100" b="1" dirty="0" smtClean="0"/>
              <a:t>Windows</a:t>
            </a:r>
            <a:r>
              <a:rPr lang="hu-HU" sz="2100" dirty="0" smtClean="0"/>
              <a:t> billentyű - Ha lenyomjuk, akkor megjelenik a startmenü.</a:t>
            </a:r>
          </a:p>
          <a:p>
            <a:r>
              <a:rPr lang="hu-HU" sz="2100" b="1" dirty="0" err="1" smtClean="0"/>
              <a:t>Caps</a:t>
            </a:r>
            <a:r>
              <a:rPr lang="hu-HU" sz="2100" b="1" dirty="0" smtClean="0"/>
              <a:t> </a:t>
            </a:r>
            <a:r>
              <a:rPr lang="hu-HU" sz="2100" b="1" dirty="0" err="1" smtClean="0"/>
              <a:t>Lock</a:t>
            </a:r>
            <a:r>
              <a:rPr lang="hu-HU" sz="2100" dirty="0" smtClean="0"/>
              <a:t> – Ha lenyomjuk, akkor folyamatosan nagybetű jelenik meg. Újbóli megnyomással ismét kisbetű jelenik meg.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616</Words>
  <Application>Microsoft Office PowerPoint</Application>
  <PresentationFormat>Diavetítés a képernyőre (4:3 oldalarány)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A billentyűzet</vt:lpstr>
      <vt:lpstr>A billentyűzetről</vt:lpstr>
      <vt:lpstr>Billentyűk csoportosítás</vt:lpstr>
      <vt:lpstr>Alfanumerikus billentyűk</vt:lpstr>
      <vt:lpstr>Vezérlő billentyűk</vt:lpstr>
      <vt:lpstr>Vezérlő billentyűk</vt:lpstr>
      <vt:lpstr>Vezérlő billentyűk</vt:lpstr>
      <vt:lpstr>Jelentésmódosító billentyűk</vt:lpstr>
      <vt:lpstr>Jelentésmódosító billentyűk</vt:lpstr>
      <vt:lpstr>Numerikus billentyűk</vt:lpstr>
      <vt:lpstr>Funkció billentyűk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Billentyűzet</dc:title>
  <dc:creator>Admin</dc:creator>
  <cp:lastModifiedBy>Keszi Csilla</cp:lastModifiedBy>
  <cp:revision>17</cp:revision>
  <dcterms:created xsi:type="dcterms:W3CDTF">2014-01-06T06:41:53Z</dcterms:created>
  <dcterms:modified xsi:type="dcterms:W3CDTF">2014-09-24T15:13:21Z</dcterms:modified>
</cp:coreProperties>
</file>